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59" r:id="rId4"/>
    <p:sldId id="257" r:id="rId5"/>
    <p:sldId id="256" r:id="rId6"/>
    <p:sldId id="260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7A97-65E1-4B19-8BA4-D029854535D8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2CB1F-35DA-435D-AFDF-00A1710D6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CB1F-35DA-435D-AFDF-00A1710D641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1AC9-F2F0-44DB-B1B9-108B7FC576F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ECA6-B6E1-40EE-B69A-B4064D125B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6;&#1084;&#1087;\Desktop\&#1047;&#1074;&#1091;&#1082;&#1080;%20&#1087;&#1088;&#1080;&#1088;&#1086;&#1076;&#1099;%20-%20&#1052;&#1077;&#1083;&#1086;&#1076;&#1080;&#1103;%20&#1046;&#1080;&#1079;&#1085;&#1080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" name="Содержимое 3" descr="H2Vq-373gU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вуки природы - Мелодия Жиз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00768" y="5000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GXzx95MMk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kIxatr1tJ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858000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TExiKpmu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858000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L4TSNIpUY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bb_w-jfub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hR3eos-7o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iXzuvulsn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</Words>
  <Application>Microsoft Office PowerPoint</Application>
  <PresentationFormat>Экран (4:3)</PresentationFormat>
  <Paragraphs>2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9</cp:revision>
  <dcterms:created xsi:type="dcterms:W3CDTF">2020-06-04T06:50:30Z</dcterms:created>
  <dcterms:modified xsi:type="dcterms:W3CDTF">2020-06-04T08:12:14Z</dcterms:modified>
</cp:coreProperties>
</file>