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462" autoAdjust="0"/>
  </p:normalViewPr>
  <p:slideViewPr>
    <p:cSldViewPr>
      <p:cViewPr varScale="1">
        <p:scale>
          <a:sx n="62" d="100"/>
          <a:sy n="62" d="100"/>
        </p:scale>
        <p:origin x="-8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185-26E5-4DA9-A43F-3D8627DAB9E3}" type="datetimeFigureOut">
              <a:rPr lang="ru-RU" smtClean="0"/>
              <a:pPr/>
              <a:t>06.10.2021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41AF-3B63-4A8E-8B0A-B58BDD7F26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185-26E5-4DA9-A43F-3D8627DAB9E3}" type="datetimeFigureOut">
              <a:rPr lang="ru-RU" smtClean="0"/>
              <a:pPr/>
              <a:t>06.10.2021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41AF-3B63-4A8E-8B0A-B58BDD7F26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185-26E5-4DA9-A43F-3D8627DAB9E3}" type="datetimeFigureOut">
              <a:rPr lang="ru-RU" smtClean="0"/>
              <a:pPr/>
              <a:t>06.10.2021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41AF-3B63-4A8E-8B0A-B58BDD7F26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185-26E5-4DA9-A43F-3D8627DAB9E3}" type="datetimeFigureOut">
              <a:rPr lang="ru-RU" smtClean="0"/>
              <a:pPr/>
              <a:t>06.10.2021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41AF-3B63-4A8E-8B0A-B58BDD7F26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185-26E5-4DA9-A43F-3D8627DAB9E3}" type="datetimeFigureOut">
              <a:rPr lang="ru-RU" smtClean="0"/>
              <a:pPr/>
              <a:t>06.10.2021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41AF-3B63-4A8E-8B0A-B58BDD7F26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185-26E5-4DA9-A43F-3D8627DAB9E3}" type="datetimeFigureOut">
              <a:rPr lang="ru-RU" smtClean="0"/>
              <a:pPr/>
              <a:t>06.10.2021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41AF-3B63-4A8E-8B0A-B58BDD7F26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185-26E5-4DA9-A43F-3D8627DAB9E3}" type="datetimeFigureOut">
              <a:rPr lang="ru-RU" smtClean="0"/>
              <a:pPr/>
              <a:t>06.10.2021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41AF-3B63-4A8E-8B0A-B58BDD7F26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185-26E5-4DA9-A43F-3D8627DAB9E3}" type="datetimeFigureOut">
              <a:rPr lang="ru-RU" smtClean="0"/>
              <a:pPr/>
              <a:t>06.10.2021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41AF-3B63-4A8E-8B0A-B58BDD7F26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185-26E5-4DA9-A43F-3D8627DAB9E3}" type="datetimeFigureOut">
              <a:rPr lang="ru-RU" smtClean="0"/>
              <a:pPr/>
              <a:t>06.10.2021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41AF-3B63-4A8E-8B0A-B58BDD7F26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185-26E5-4DA9-A43F-3D8627DAB9E3}" type="datetimeFigureOut">
              <a:rPr lang="ru-RU" smtClean="0"/>
              <a:pPr/>
              <a:t>06.10.2021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41AF-3B63-4A8E-8B0A-B58BDD7F26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185-26E5-4DA9-A43F-3D8627DAB9E3}" type="datetimeFigureOut">
              <a:rPr lang="ru-RU" smtClean="0"/>
              <a:pPr/>
              <a:t>06.10.2021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41AF-3B63-4A8E-8B0A-B58BDD7F26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1B185-26E5-4DA9-A43F-3D8627DAB9E3}" type="datetimeFigureOut">
              <a:rPr lang="ru-RU" smtClean="0"/>
              <a:pPr/>
              <a:t>06.10.2021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241AF-3B63-4A8E-8B0A-B58BDD7F26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83671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Творческий проект</a:t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Автофайер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завод  будущего»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835696" y="4365104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Ростова Вера Викторовна</a:t>
            </a:r>
          </a:p>
          <a:p>
            <a:pPr algn="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 МБДОУ «Детский сад №2»</a:t>
            </a:r>
          </a:p>
          <a:p>
            <a:pPr algn="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г.о. Самара</a:t>
            </a:r>
          </a:p>
        </p:txBody>
      </p:sp>
      <p:pic>
        <p:nvPicPr>
          <p:cNvPr id="1026" name="Picture 2" descr="C:\Users\user\Desktop\IMG-1ed0878bf7350c57464a58869076876d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4" y="1916833"/>
            <a:ext cx="4608513" cy="28803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Реализация проекта </a:t>
            </a:r>
            <a:b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Основной этап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Пригласили </a:t>
            </a: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гости  специалиста по сборке  машин - слесаря- сборщика.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10" name="Содержимое 9" descr="IMG_20201028_1302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212976"/>
            <a:ext cx="3750568" cy="2812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Содержимое 10" descr="IMG_20201028_1302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780928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85821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Реализация проекта </a:t>
            </a:r>
            <a:b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Основной этап </a:t>
            </a:r>
            <a:b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b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Подвижная игра «Автомобили</a:t>
            </a:r>
            <a:r>
              <a:rPr lang="ru-RU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01123_1237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780928"/>
            <a:ext cx="5116062" cy="35612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  <a:b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Рисование на тему: «Наш завод»,</a:t>
            </a:r>
            <a:b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Конструирование «</a:t>
            </a:r>
            <a:r>
              <a:rPr lang="ru-RU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Автофайер</a:t>
            </a: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Содержимое 6" descr="IMG_20201028_1214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204864"/>
            <a:ext cx="3048986" cy="37772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Содержимое 7" descr="IMG_20201028_1212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348880"/>
            <a:ext cx="3072656" cy="36648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Реализация проекта </a:t>
            </a:r>
            <a:b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Основной этап </a:t>
            </a:r>
            <a:b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 взаимодействия с родителями </a:t>
            </a:r>
            <a:b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Коллекция легендарных советских машин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Содержимое 5" descr="IMG-1e23519ddf1c10b6b624794e11888ecc-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1214" y="2565400"/>
            <a:ext cx="2670572" cy="3560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Содержимое 6" descr="IMG-4d981acd8692adc46dbb567a04599414-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32214" y="2565400"/>
            <a:ext cx="2670572" cy="3560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Содержимое 6" descr="IMG-4d981acd8692adc46dbb567a04599414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636912"/>
            <a:ext cx="2670572" cy="3560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692696"/>
            <a:ext cx="5148064" cy="288032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зготовление 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макета завода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-8c1f4abc7fd1e2dc7f9f6a7e4515eb12-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3501008"/>
            <a:ext cx="3552627" cy="2664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Содержимое 8" descr="IMG-fdef289557b53cf15c956163e0f3f29b-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404664"/>
            <a:ext cx="3682752" cy="2762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Завершающий этап </a:t>
            </a:r>
            <a:b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(презентация продукта проекта)</a:t>
            </a:r>
            <a:b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Оформление выставки завод «</a:t>
            </a:r>
            <a:r>
              <a:rPr lang="ru-RU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Автофайер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0e89066f8ece805ea542ea3915a32800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056838"/>
            <a:ext cx="6552728" cy="42509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55576" y="1412778"/>
            <a:ext cx="77152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Основная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проекта- трудно представить себе современный мир без автомобилей. Ведь  автомобиль- это помощник в любой работе. Кроме того практически  в каждой семье есть свой легковой автомобиль. В Тольятти есть самый крупный завод по автомобилестроению «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Автоваз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где трудятся тысячи людей. Они собирают на конвейерах двигатели, сваривают кузова, а затем окрашивают их. Работа на заводе очень тяжела и опасна, требующая много сил и времени.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Нам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пришла идея создать и построить  свой завод по изготовлению автомобилей в городе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Самара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Автофайер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где труд людей облегчают роботы- помощники. Ведь роботы  могут работать круглые сутки, без выходных и остановок, что очень важно для беспрерывного производства автомобилей.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6"/>
            <a:ext cx="7560840" cy="144016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Воспитание нравственно-патриотических качеств личности детей старшего дошкольного возраста через ознакомление с историей одного из промышленных предприятий родного города.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276874"/>
            <a:ext cx="8229600" cy="34892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Задачи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проекта: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•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Развивать интерес к изучению истории родного города, в том числе к его промышленным объектам.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•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Познакомить детей с промышленным предприятием, находящимся в городе Тольятти.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•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Рассказать о работе завода; его истории.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•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Сформировать убежденность в социальной значимости труда.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•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Воспитывать чувства уважения и благодарности к людям, работающим на предприятиях города, к результатам их труда.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916832"/>
            <a:ext cx="7416824" cy="45259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С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помощью роботов  на создание  одного автомобиля у нас выходит намного меньше времени, чем если это делалось вручную. Наш завод  «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Автофайер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выполняет сразу несколько задач: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Облегчает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 человека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Ускоряет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процесс сборки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Повышает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качество автомобиля</a:t>
            </a:r>
          </a:p>
          <a:p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988840"/>
            <a:ext cx="7571184" cy="3052936"/>
          </a:xfrm>
        </p:spPr>
        <p:txBody>
          <a:bodyPr/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старший воспитатель;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воспитатели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группы;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дети;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endParaRPr lang="ru-RU" dirty="0"/>
          </a:p>
        </p:txBody>
      </p:sp>
      <p:pic>
        <p:nvPicPr>
          <p:cNvPr id="3074" name="Picture 2" descr="C:\Users\user\Desktop\256215\IMG-9a2002d2e83c4462bab16097226559d1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1" y="3140968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 </a:t>
            </a:r>
            <a:b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7643192" cy="3777283"/>
          </a:xfrm>
        </p:spPr>
        <p:txBody>
          <a:bodyPr anchor="ctr"/>
          <a:lstStyle/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краткосрочный  (ноябрь  2020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Вид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проекта: групповой, творческий.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Проект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реализуется по двум направлениям: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1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Совместная деятельность с детьми.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2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Взаимодействие с родителями 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Реализация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15616" y="1052736"/>
            <a:ext cx="7031632" cy="4525963"/>
          </a:xfrm>
        </p:spPr>
        <p:txBody>
          <a:bodyPr/>
          <a:lstStyle/>
          <a:p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Подготовительный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pPr lvl="0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Постановка проблемы</a:t>
            </a:r>
          </a:p>
          <a:p>
            <a:pPr lvl="0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Распределение информации по разным направлениям, организовать сбор информации о заводе и машинах.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84784"/>
            <a:ext cx="7859216" cy="464138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Основной </a:t>
            </a:r>
            <a:r>
              <a:rPr lang="ru-RU" sz="35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  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Оснащение предметно-развивающей среды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совместной деятельности с детьми, проведение познавательных НОД соответствующей тематики.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 «История завода «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Автоваз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»».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 «Автомобильная промышленность»</a:t>
            </a:r>
          </a:p>
          <a:p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Повышение творческой активности и сплоченности педагогов, родителей, детей. </a:t>
            </a:r>
          </a:p>
          <a:p>
            <a:pPr lvl="0"/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b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Основной этап    </a:t>
            </a:r>
            <a:b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Виртуальное путешествие  «</a:t>
            </a:r>
            <a:r>
              <a:rPr lang="ru-RU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Автоваз</a:t>
            </a: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276873"/>
            <a:ext cx="7704856" cy="33452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IMG_20201029_120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220" y="2496229"/>
            <a:ext cx="3312368" cy="3933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 descr="C:\Users\user\Desktop\IMG_20201029_120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12976"/>
            <a:ext cx="3933051" cy="2949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341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Творческий проект «Автофайер- завод  будущего» </vt:lpstr>
      <vt:lpstr>Актуальность</vt:lpstr>
      <vt:lpstr>Цель: Воспитание нравственно-патриотических качеств личности детей старшего дошкольного возраста через ознакомление с историей одного из промышленных предприятий родного города.</vt:lpstr>
      <vt:lpstr>Ожидаемые результаты</vt:lpstr>
      <vt:lpstr>Участники проекта:</vt:lpstr>
      <vt:lpstr>Продолжительность проекта:  </vt:lpstr>
      <vt:lpstr>Реализация проекта: </vt:lpstr>
      <vt:lpstr>Реализация проекта</vt:lpstr>
      <vt:lpstr>Реализация проекта Основной этап     Виртуальное путешествие  «Автоваз»  </vt:lpstr>
      <vt:lpstr>Реализация проекта  Основной этап  Пригласили в гости  специалиста по сборке  машин - слесаря- сборщика.  </vt:lpstr>
      <vt:lpstr>Реализация проекта  Основной этап  Физическая культура  Подвижная игра «Автомобили </vt:lpstr>
      <vt:lpstr>Художественное творчество Рисование на тему: «Наш завод», Конструирование «Автофайер» </vt:lpstr>
      <vt:lpstr>Реализация проекта  Основной этап  Формы взаимодействия с родителями  Коллекция легендарных советских машин </vt:lpstr>
      <vt:lpstr>Изготовление  макета завода</vt:lpstr>
      <vt:lpstr>Завершающий этап  (презентация продукта проекта) Оформление выставки завод «Автофайер»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«Автофайер- завод  будущего»</dc:title>
  <dc:creator>user</dc:creator>
  <cp:lastModifiedBy>user</cp:lastModifiedBy>
  <cp:revision>20</cp:revision>
  <dcterms:created xsi:type="dcterms:W3CDTF">2020-11-21T17:46:37Z</dcterms:created>
  <dcterms:modified xsi:type="dcterms:W3CDTF">2021-10-06T15:48:59Z</dcterms:modified>
</cp:coreProperties>
</file>