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79171682885" initials="7" lastIdx="2" clrIdx="0">
    <p:extLst>
      <p:ext uri="{19B8F6BF-5375-455C-9EA6-DF929625EA0E}">
        <p15:presenceInfo xmlns:p15="http://schemas.microsoft.com/office/powerpoint/2012/main" xmlns="" userId="0171a58156742cc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85" autoAdjust="0"/>
  </p:normalViewPr>
  <p:slideViewPr>
    <p:cSldViewPr>
      <p:cViewPr varScale="1">
        <p:scale>
          <a:sx n="68" d="100"/>
          <a:sy n="68" d="100"/>
        </p:scale>
        <p:origin x="-798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7193AE-734B-8E45-821E-77B6AF3A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629" y="146695"/>
            <a:ext cx="5846741" cy="6034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«Детский сад №2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1E7EB4-D63F-154C-B52A-BD147F09BB95}"/>
              </a:ext>
            </a:extLst>
          </p:cNvPr>
          <p:cNvSpPr txBox="1"/>
          <p:nvPr/>
        </p:nvSpPr>
        <p:spPr>
          <a:xfrm>
            <a:off x="3005732" y="1405175"/>
            <a:ext cx="6790135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552451D-1722-B043-BA5D-D373B9F28089}"/>
              </a:ext>
            </a:extLst>
          </p:cNvPr>
          <p:cNvSpPr txBox="1"/>
          <p:nvPr/>
        </p:nvSpPr>
        <p:spPr>
          <a:xfrm>
            <a:off x="5193506" y="2523529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2C1B47-9CF2-814E-B22B-1E5CEAD7C2A6}"/>
              </a:ext>
            </a:extLst>
          </p:cNvPr>
          <p:cNvSpPr txBox="1"/>
          <p:nvPr/>
        </p:nvSpPr>
        <p:spPr>
          <a:xfrm>
            <a:off x="5193506" y="2523529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7F6ED4E-C708-754D-A223-1593C4BDF089}"/>
              </a:ext>
            </a:extLst>
          </p:cNvPr>
          <p:cNvSpPr txBox="1"/>
          <p:nvPr/>
        </p:nvSpPr>
        <p:spPr>
          <a:xfrm>
            <a:off x="5193506" y="2523529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274761A-3F79-C14C-87F7-DCE208F5C901}"/>
              </a:ext>
            </a:extLst>
          </p:cNvPr>
          <p:cNvSpPr txBox="1"/>
          <p:nvPr/>
        </p:nvSpPr>
        <p:spPr>
          <a:xfrm rot="10800000" flipV="1">
            <a:off x="4446984" y="5179345"/>
            <a:ext cx="7679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dirty="0"/>
              <a:t>                            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l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Воспитатель Ростова Вера Викторовна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038F0F6-380B-A446-8E9B-FFC33A15F6E9}"/>
              </a:ext>
            </a:extLst>
          </p:cNvPr>
          <p:cNvSpPr txBox="1"/>
          <p:nvPr/>
        </p:nvSpPr>
        <p:spPr>
          <a:xfrm rot="10800000" flipV="1">
            <a:off x="803672" y="2087555"/>
            <a:ext cx="938064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«Роль моторики в приобщение к здоровому образу жизни детей дошкольного возраста»</a:t>
            </a:r>
          </a:p>
        </p:txBody>
      </p:sp>
    </p:spTree>
    <p:extLst>
      <p:ext uri="{BB962C8B-B14F-4D97-AF65-F5344CB8AC3E}">
        <p14:creationId xmlns:p14="http://schemas.microsoft.com/office/powerpoint/2010/main" xmlns="" val="32125489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3A23F852-E791-1840-9DAB-8873370BA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579" y="344620"/>
            <a:ext cx="6931422" cy="628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3150771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290C6E-9A5A-AD49-9798-9A5742520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Систематическая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планомерная работа по развитию мелкой моторики рук у детей способствует формированию речи, интеллектуальных способностей, положительно влияет на развитие речи, а самое главное – способствует сохранению физического 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психологического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здоровья ребёнка.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E9CA48E7-1F94-E845-B880-4F94D7589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141" y="1930400"/>
            <a:ext cx="7554515" cy="4713288"/>
          </a:xfrm>
        </p:spPr>
      </p:pic>
    </p:spTree>
    <p:extLst>
      <p:ext uri="{BB962C8B-B14F-4D97-AF65-F5344CB8AC3E}">
        <p14:creationId xmlns:p14="http://schemas.microsoft.com/office/powerpoint/2010/main" xmlns="" val="303681265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07336" y="2967334"/>
            <a:ext cx="73773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Спасибо за внимание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6211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7BC1B9-E815-5B4A-9BD6-E404FF0D77A6}"/>
              </a:ext>
            </a:extLst>
          </p:cNvPr>
          <p:cNvSpPr txBox="1"/>
          <p:nvPr/>
        </p:nvSpPr>
        <p:spPr>
          <a:xfrm>
            <a:off x="5193506" y="2523529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40FFC377-2954-8E4C-A083-E6F1C9127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976" y="719666"/>
            <a:ext cx="7224889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737191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ED8572-127F-A146-8A0A-01E2482C8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Актуальность.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начальном этапе жизни именно мелкая моторика отражает то, как развивается ребёнок, свидетельствует о его интеллектуальных способностях.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AEFB80B1-AD66-7A4F-8F46-93B8D36F1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222" y="2160588"/>
            <a:ext cx="7710177" cy="3881437"/>
          </a:xfrm>
        </p:spPr>
      </p:pic>
    </p:spTree>
    <p:extLst>
      <p:ext uri="{BB962C8B-B14F-4D97-AF65-F5344CB8AC3E}">
        <p14:creationId xmlns:p14="http://schemas.microsoft.com/office/powerpoint/2010/main" xmlns="" val="299295175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D8A738-D2CB-1742-807F-9D2B1351C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 и координации движения рук у детей дошкольного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возроста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через различные развивающие игры; совершенствование условий для развития мелкой моторики пальцев рук, детей дошкольного возраста.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96F6FE4-8F18-B249-9723-B07BE2591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-формировать координацию и точность движений руки и глаза, гибкость рук, ритмичность;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-развивать мелкую моторику пальцев, кистей рук;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-улучшить общую двигательную активность;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-содействовать нормализации речевой функции;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-развивать воображение, логическое мышление, произвольное внимание, зрительное и слуховое восприятие, творческую акти</a:t>
            </a:r>
            <a:r>
              <a:rPr lang="ru-RU" sz="2000" b="1" dirty="0"/>
              <a:t>вность. 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63118500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A9DA93-653E-6044-87AF-377E15773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Предлагаю Вашему вниманию дидактическое пособие «Весёлая прогулка»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развивающими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играми на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моторики,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которыми можно играть во время прогулки.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2D080DE3-FFD7-644B-B952-8322DE5ECB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676400"/>
            <a:ext cx="8077007" cy="4723227"/>
          </a:xfrm>
        </p:spPr>
      </p:pic>
    </p:spTree>
    <p:extLst>
      <p:ext uri="{BB962C8B-B14F-4D97-AF65-F5344CB8AC3E}">
        <p14:creationId xmlns:p14="http://schemas.microsoft.com/office/powerpoint/2010/main" xmlns="" val="18561898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BD4073-EFE6-554E-BC86-0B912FE173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rot="10800000" flipV="1">
            <a:off x="381000" y="381000"/>
            <a:ext cx="8596313" cy="5559425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Примеры игр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Развивающая игра «Цветные трубочки»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это набор разного цвета и разного размера трубочек, нарезанных из трубочек для коктейля. 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игры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математических представлений, сенсорного восприятия. 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навыки порядкового счета, различать величины (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короткий-длинный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сенсорное восприятие (цвет, тактильные ощущения).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"Аквариум"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Ребенку нужно поймать на магнитную удочку, 6 яркий, разноцветных рыбок.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Игра поможет развить мелкую моторику рук, координацию движений, внимание и ловкость.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6979356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A0417F68-62A6-1A46-8890-90F6D00C7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859" y="303610"/>
            <a:ext cx="8268891" cy="583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274552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1A26D4-FB39-1B47-A682-A76BD9BE4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с использованием пластиковых крышек «Кто где живёт». 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запомнить название животных и среду обитания, развивать внимание, общую моторику рук, речь.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BD141984-8739-1547-8537-431F39E748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676400"/>
            <a:ext cx="5054203" cy="4381103"/>
          </a:xfrm>
        </p:spPr>
      </p:pic>
    </p:spTree>
    <p:extLst>
      <p:ext uri="{BB962C8B-B14F-4D97-AF65-F5344CB8AC3E}">
        <p14:creationId xmlns:p14="http://schemas.microsoft.com/office/powerpoint/2010/main" xmlns="" val="2551889195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148AE7-DDE4-6A4D-89B7-BA0E62D6E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0"/>
            <a:ext cx="8596668" cy="265866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«Рисуем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резинчками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развивает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когнетивные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способности ребёнка: пространственное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мышленение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внимание, память, мелкую моторику рук, расслабляет и снимает физическое и психологическое напряжение, способствует развитию речи, формирует познавательные способности.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6DE2E84-9B62-C146-9759-2679C6F07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895600"/>
            <a:ext cx="8596668" cy="2094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Игра «Заплети косички и одень куклу»</a:t>
            </a:r>
          </a:p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укрепление и развитие мелкой моторики пальцев рук, воспитание усидчивости и терпеливости в работе, аккуратность, внимания.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Одежда куклы предварительно смачивается водой и надевается на куклу.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8850327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235</Words>
  <Application>Microsoft Office PowerPoint</Application>
  <PresentationFormat>Произвольный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МБДОУ «Детский сад №2 </vt:lpstr>
      <vt:lpstr>Слайд 2</vt:lpstr>
      <vt:lpstr>Актуальность. На начальном этапе жизни именно мелкая моторика отражает то, как развивается ребёнок, свидетельствует о его интеллектуальных способностях. </vt:lpstr>
      <vt:lpstr>Цель: развитие мелкой моторики и координации движения рук у детей дошкольного возроста через различные развивающие игры; совершенствование условий для развития мелкой моторики пальцев рук, детей дошкольного возраста. </vt:lpstr>
      <vt:lpstr>Предлагаю Вашему вниманию дидактическое пособие «Весёлая прогулка» с развивающими играми на развитие мелкой моторики, которыми можно играть во время прогулки. </vt:lpstr>
      <vt:lpstr>Примеры игр:  Развивающая игра «Цветные трубочки» - это набор разного цвета и разного размера трубочек, нарезанных из трубочек для коктейля.   Цель игры:  Развитие математических представлений, сенсорного восприятия.  Задачи:  Формировать навыки порядкового счета, различать величины (короткий-длинный).  Развивать сенсорное восприятие (цвет, тактильные ощущения).   Игра "Аквариум"      Ребенку нужно поймать на магнитную удочку, 6 яркий, разноцветных рыбок.      Игра поможет развить мелкую моторику рук, координацию движений, внимание и ловкость.</vt:lpstr>
      <vt:lpstr>Слайд 7</vt:lpstr>
      <vt:lpstr>Игра с использованием пластиковых крышек «Кто где живёт».  Цель: запомнить название животных и среду обитания, развивать внимание, общую моторику рук, речь. </vt:lpstr>
      <vt:lpstr>Игра «Рисуем резинчками» Цель: развивает когнетивные способности ребёнка: пространственное мышленение, внимание, память, мелкую моторику рук, расслабляет и снимает физическое и психологическое напряжение, способствует развитию речи, формирует познавательные способности. </vt:lpstr>
      <vt:lpstr>Слайд 10</vt:lpstr>
      <vt:lpstr>Систематическая и планомерная работа по развитию мелкой моторики рук у детей способствует формированию речи, интеллектуальных способностей, положительно влияет на развитие речи, а самое главное – способствует сохранению физического и психологического здоровья ребёнка.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79171682885</dc:creator>
  <cp:lastModifiedBy>user</cp:lastModifiedBy>
  <cp:revision>14</cp:revision>
  <dcterms:created xsi:type="dcterms:W3CDTF">2020-10-17T19:58:35Z</dcterms:created>
  <dcterms:modified xsi:type="dcterms:W3CDTF">2020-10-18T17:49:02Z</dcterms:modified>
</cp:coreProperties>
</file>