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8288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Правила поведения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в лесу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w-dog.ru/wallpapers/11/6/400841848376006/les-derevya-svet-doroga-tropa-trava-leto-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6929486" cy="433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chaltlib.ru/images/izdaniya/1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450" y="3429000"/>
            <a:ext cx="5209550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 шумите в лесу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39290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 леса музыка своя…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Ее послушайте, друзья!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Вот птичьи трели раздались,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Вот белка скачет вверх и вниз,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 вот кузнечик затрещал,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 ветке дятел застучал…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Как много звуков тут и там!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лесу не нужен шум и гам: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Нельзя шуметь, галдеть, кричать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громко музыку включать!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3496" name="Picture 8" descr="https://sun1-97.userapi.com/eDD2wivSODjJhV9Mf1-PMOJil60DqGB_vkZiRw/192Ewh6o1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2507779" cy="2428892"/>
          </a:xfrm>
          <a:prstGeom prst="rect">
            <a:avLst/>
          </a:prstGeom>
          <a:noFill/>
        </p:spPr>
      </p:pic>
      <p:sp>
        <p:nvSpPr>
          <p:cNvPr id="63500" name="AutoShape 12" descr="https://veligor-centre.ru/wp-content/uploads/2020/10/nelzya-razgovarivat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2" name="AutoShape 14" descr="https://veligor-centre.ru/wp-content/uploads/2020/10/nelzya-razgovarivat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chaltlib.ru/images/izdaniya/1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270" y="3514717"/>
            <a:ext cx="5253730" cy="33432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Не разжигайте костер в лесу без взрослых!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3929058" cy="54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Без взрослых с огнем развлекаться опасно –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Закончиться может забава ужасно.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лесу очень сухо бывает порой,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Костер обернется серьезной бедой!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Представьте, что пламя легко разгорится,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Начнет полыхать, разбегаться, искриться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Его потушить невозможно тогда…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Пожары лесные — большая беда!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Погибнут деревья и звери, и птицы…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Без взрослых костер разжигать не годится!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4516" name="Picture 4" descr="https://1tuffpuff.tripod.com/sitebuildercontent/sitebuilderpictures/nofl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857232"/>
            <a:ext cx="2570131" cy="257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А теперь все вместе повторим правила поведения в лесу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65538" name="Picture 2" descr="https://i.pinimg.com/originals/f3/6f/aa/f36faa5502423a99c49962307a861bf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358246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1428736"/>
            <a:ext cx="371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Дорогие ребята, соблюдайте пожалуйста эти просты правила!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И ваши прогулки по лесу будут волшебные и запоминающие!!!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6564" name="AutoShape 4" descr="https://cdn.photosight.ru/img/4/158/6042897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8" name="AutoShape 8" descr="https://pbs.twimg.com/media/D90HY0wWsAEt-3m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70" name="Picture 10" descr="https://images.wallpaperscraft.ru/image/les_sosny_eli_stvoly_kora_tishina_60705_720x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6952"/>
            <a:ext cx="3786214" cy="673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s://c.pxhere.com/photos/e5/8c/uk_trees_sun_green_forest_scotland_woods_path-243067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357718" cy="64498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785794"/>
            <a:ext cx="3214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Наступило теплое время года. Многие из вас обязательно пойдут на прогулку  в лес или в парк.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s://c.pxhere.com/photos/79/af/forest_away_nature_trees_forest_path_trail_nature_trail_hiking-610980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1353" y="3500438"/>
            <a:ext cx="5042647" cy="3357562"/>
          </a:xfrm>
          <a:prstGeom prst="rect">
            <a:avLst/>
          </a:prstGeom>
          <a:noFill/>
        </p:spPr>
      </p:pic>
      <p:pic>
        <p:nvPicPr>
          <p:cNvPr id="54278" name="Picture 6" descr="https://f.vividscreen.info/soft/95a721ec1d6910c94ca848fbf89d3f04/Sunny-Morning-In-The-Forest-768x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9517"/>
            <a:ext cx="3929090" cy="65484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28604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что бы вам запомнилась ваша прогулка, и вы смогли вернуться еще раз в лес. </a:t>
            </a:r>
            <a:r>
              <a:rPr lang="ru-RU" sz="2800" i="1" dirty="0" smtClean="0">
                <a:solidFill>
                  <a:srgbClr val="002060"/>
                </a:solidFill>
              </a:rPr>
              <a:t>Нужно соблюдать несколько простых легких правил.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s://s1.slide-share.ru/s_slide/53a47a4015a6ad53f2af1f8433fc1520/938d2c6c-b382-4473-a659-59798ca25f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https://s1.slide-share.ru/s_slide/53a47a4015a6ad53f2af1f8433fc1520/938d2c6c-b382-4473-a659-59798ca25f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2" name="AutoShape 6" descr="https://s1.slide-share.ru/s_slide/53a47a4015a6ad53f2af1f8433fc1520/938d2c6c-b382-4473-a659-59798ca25f9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4" name="Picture 8" descr="https://cloud.prezentacii.org/18/10/83837/images/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42852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https://fsd.kopilkaurokov.ru/uploads/user_file_553770155206e/img_user_file_553770155206e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https://fsd.kopilkaurokov.ru/uploads/user_file_553770155206e/img_user_file_553770155206e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https://fsd.kopilkaurokov.ru/uploads/user_file_553770155206e/img_user_file_553770155206e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https://fsd.kopilkaurokov.ru/uploads/user_file_553770155206e/img_user_file_553770155206e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856357"/>
            <a:ext cx="4000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лесу грибов различных много…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Ты несъедобные — не трогай!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корзинку их не собирай,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Но и ногами не сбивай…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Они нужны лесным зверятам: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Лисичкам, ежикам, зайчатам…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Их только люди не едят: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поганках, мухоморах — яд!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Но для зверья лесного все ж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Тот гриб полезен и хорош.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28572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Не портите несъедобные грибы!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9406" name="Picture 14" descr="http://www.chaltlib.ru/images/izdaniya/1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2"/>
            <a:ext cx="4954485" cy="3571900"/>
          </a:xfrm>
          <a:prstGeom prst="rect">
            <a:avLst/>
          </a:prstGeom>
          <a:noFill/>
        </p:spPr>
      </p:pic>
      <p:pic>
        <p:nvPicPr>
          <p:cNvPr id="59408" name="Picture 16" descr="https://st.depositphotos.com/1947689/3004/v/950/depositphotos_30042395-stock-illustration-red-poison-mushroom-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0"/>
            <a:ext cx="2643174" cy="264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Не разоряйте птичьи гне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929090" cy="64477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285728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разоряйте птичьи гнезда!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471910"/>
            <a:ext cx="4214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Не </a:t>
            </a:r>
            <a:r>
              <a:rPr lang="ru-RU" sz="2400" dirty="0" smtClean="0">
                <a:solidFill>
                  <a:srgbClr val="002060"/>
                </a:solidFill>
              </a:rPr>
              <a:t>разоряйте птичьи гнёзда!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Дети запомнить должны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понять: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Гнезда у птичек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Нельзя разорять!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Если в траве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Увидали яйцо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Или услышали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Крики птенцов,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приближайтесь,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лезьте туда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не тревожьте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Ни птиц, ни гнезда.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860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 обижайте лесных насекомых</a:t>
            </a:r>
            <a:r>
              <a:rPr lang="ru-RU" sz="3200" b="1" i="1" dirty="0" smtClean="0">
                <a:solidFill>
                  <a:srgbClr val="FF0000"/>
                </a:solidFill>
              </a:rPr>
              <a:t>!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58372" name="Picture 4" descr="http://www.chaltlib.ru/images/izdaniya/1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685" y="3290877"/>
            <a:ext cx="5581315" cy="35671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357298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лесу летают мотыльки,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Ползут козявки и жуки…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Природа-мать им жизнь дала.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 них у всех свои дела.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Ты их увидишь на пути –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обижай, а отойди!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Без насекомых лес, друг мой,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одинокий, и пустой…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8374" name="Picture 6" descr="https://ds04.infourok.ru/uploads/ex/0c80/00177897-b46ce18f/3/hello_html_1f1c33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436" y="1000108"/>
            <a:ext cx="2434564" cy="2095478"/>
          </a:xfrm>
          <a:prstGeom prst="rect">
            <a:avLst/>
          </a:prstGeom>
          <a:noFill/>
        </p:spPr>
      </p:pic>
      <p:pic>
        <p:nvPicPr>
          <p:cNvPr id="58376" name="Picture 8" descr="https://ds04.infourok.ru/uploads/ex/0634/000bd98b-c61c4b5d/hello_html_594d7b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42984"/>
            <a:ext cx="2143140" cy="215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Не забирайте из леса живот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43515"/>
            <a:ext cx="5929322" cy="39572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забирайте из леса животных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Для ёжиков и белок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Лес — это дом родной.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Они живут там смело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летом, и зимой: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Находят пропитанье,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Своих детей растят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уходить из леса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Нисколько не хотят…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Поэтому не стоит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Их в город забирать…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Поверь: они в неволе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Не будут есть и спать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61444" name="Picture 4" descr="https://nsportal.ru/sites/default/files/2018/07/12/zabirat_domoy_zhivotny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3693204" cy="260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Не рвит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974" y="3071786"/>
            <a:ext cx="5692026" cy="3786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42860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 рвите редкие цветы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3500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Не рвите редкие цветы!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Есть цветочки редкие,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Белые и нежные: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Вам кивнут приветливо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Ландыши, подснежники…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Только рвать не надо их –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ними лес добрей, светлей.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Ведь теперь цветов таких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Очень мало на земле.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0420" name="Picture 4" descr="https://ds02.infourok.ru/uploads/ex/0cce/0003411d-206036a5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71" y="1000108"/>
            <a:ext cx="3221029" cy="241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00B050"/>
      </a:dk1>
      <a:lt1>
        <a:sysClr val="window" lastClr="FFFFFF"/>
      </a:lt1>
      <a:dk2>
        <a:srgbClr val="36FF91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137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Правила поведения  в лесу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лесу</dc:title>
  <dc:creator>Победа</dc:creator>
  <cp:lastModifiedBy>Победа</cp:lastModifiedBy>
  <cp:revision>15</cp:revision>
  <dcterms:created xsi:type="dcterms:W3CDTF">2021-05-05T05:19:10Z</dcterms:created>
  <dcterms:modified xsi:type="dcterms:W3CDTF">2021-05-05T07:47:18Z</dcterms:modified>
</cp:coreProperties>
</file>